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CD39-6D41-2BDA-0DD5-2ECE97DCB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99F172-F80F-699A-2BAD-2F6B5F809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55DE1-95F2-5D32-6CBA-B1DC1F52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37AF-3789-44C4-A24B-069B503534FF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030B1-EA71-9F6D-CB3A-29B6EACE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22A27-678B-A657-852C-E1122045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5399-616C-4398-8B04-1D44025A1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97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FCBA9-74E3-3503-A8AB-66BD4A0E6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DAC7DC-28D8-58C4-DDA5-70123164F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AB04F-A5D3-16DD-F7D3-B4C2B6EE4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37AF-3789-44C4-A24B-069B503534FF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15CFE-F9B5-39E6-A3E0-3C65D411C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16579-B929-8250-7A28-FE7C1130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5399-616C-4398-8B04-1D44025A1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95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04F812-677C-51A4-C4F2-581938043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F751BC-A28B-A70A-9C22-83F5603AB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A1234-BE04-3AE6-5162-C6AF263FF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37AF-3789-44C4-A24B-069B503534FF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FC04C-348B-6B07-A151-7EB8E25F0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D78A4-DD56-E09C-6669-460EDD1B1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5399-616C-4398-8B04-1D44025A1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35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1683E-AACD-1934-D014-E7860391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63B80-A1EE-85BC-6EB8-C3F1663F7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205D2-E43C-F159-EC56-FD56719D3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37AF-3789-44C4-A24B-069B503534FF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30DD8-8F7E-6EE3-868D-3F3659A09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55A6C-157A-3AFF-0E43-FDB7792FF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5399-616C-4398-8B04-1D44025A1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4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D785-D10B-D3B9-8A53-A69582EFF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4A4AF-1AF3-D82F-836D-1AA2AD361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23DEC-85C1-E8AA-E1E9-00E59AE2E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37AF-3789-44C4-A24B-069B503534FF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B1991-FB3B-6B3B-F387-CFF40F377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A14C2-4D1A-A972-F0C1-830421F5A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5399-616C-4398-8B04-1D44025A1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EF5C2-7149-5877-5464-AE2538DEF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F446E-6ACD-EDC7-DE8B-5D6196E185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5A780-CF51-0983-0758-D9E3EDA64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D16BC-668F-F961-4272-94A1040D6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37AF-3789-44C4-A24B-069B503534FF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A27C7-837B-3110-5782-BDB5FBF19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8BD29-BD33-0726-4282-EC1CCBB8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5399-616C-4398-8B04-1D44025A1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77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F06B-4AC0-2F36-1CB7-B4AE2B45F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E423A-1452-3732-BAC6-DB85C4299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EB9C5-F7A7-AC25-D291-A04A723EE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66B62-EB70-E7E9-B58C-E36F27499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1863E4-6A74-CD61-74AB-7C5839568C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D0F515-CEB4-AA7E-700C-C3F7739B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37AF-3789-44C4-A24B-069B503534FF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1448D1-37CC-D592-47C9-A455705FF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AA058C-AC70-8F99-6F6F-F7D831165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5399-616C-4398-8B04-1D44025A1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5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FBDC-8509-D61E-52C5-F9F85117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80F63C-F1B7-E9AE-1C61-BB6FC6246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37AF-3789-44C4-A24B-069B503534FF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EBC101-1D16-0DBC-DE4C-91F93588D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AD18-C012-153D-68D6-1810754E0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5399-616C-4398-8B04-1D44025A1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39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D1B25F-A27A-C640-E7F5-B95EC3EBF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37AF-3789-44C4-A24B-069B503534FF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26D151-B027-E6A4-8DC9-E6D7D0F43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3766B-AC9C-3FAA-8062-E3FB418B3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5399-616C-4398-8B04-1D44025A1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27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C263-6F40-ECB7-DA5D-C541E1CD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4A733-5BF4-2DCF-3147-A24367FA2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2E0FA-A99A-24C0-A543-ED923BF28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F16CE-072E-A52F-F3E6-B16CDA100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37AF-3789-44C4-A24B-069B503534FF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5EACB-F3F5-A358-B97B-9AB330240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97DD4-8932-E6C6-5DEF-2A5A5622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5399-616C-4398-8B04-1D44025A1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57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84C26-B7BC-C83E-EE79-70B4D326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2378F-EC21-BA1C-D828-D9A45FD109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6A11FE-6C52-CDA0-6377-0BB550996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313EB-71ED-C50E-6FF2-D322D080A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37AF-3789-44C4-A24B-069B503534FF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100F9-8A44-DBE4-67B4-12987D139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A6D97-E0ED-4D74-39A5-A72A051A4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A5399-616C-4398-8B04-1D44025A1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70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36BEA9-0CF4-1932-1666-15FB29CF9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E34F2-6A00-69B9-38D6-A0D1EE484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6DA4D-E5D6-1596-349C-592FAA446A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A937AF-3789-44C4-A24B-069B503534FF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FDA55-7B77-1E23-08A7-09A4BF73E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85DC3-AE71-C0A2-119F-5398A3A98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BA5399-616C-4398-8B04-1D44025A1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49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5749B3-DC03-B2A4-C3B3-8713E86B9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190"/>
            <a:ext cx="12192000" cy="69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7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DB906-75F1-109D-4ABA-44487E67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548"/>
            <a:ext cx="10515600" cy="1325563"/>
          </a:xfrm>
          <a:solidFill>
            <a:schemeClr val="tx2">
              <a:lumMod val="25000"/>
              <a:lumOff val="75000"/>
            </a:schemeClr>
          </a:solidFill>
        </p:spPr>
        <p:txBody>
          <a:bodyPr/>
          <a:lstStyle/>
          <a:p>
            <a:r>
              <a:rPr lang="en-GB" b="1" u="sng" dirty="0"/>
              <a:t>Online Safety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802D28-1846-FF1F-F235-B7FDB70EB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8963" y="129144"/>
            <a:ext cx="4662792" cy="63986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FD9D78-957B-DA97-D076-61404A15B1A0}"/>
              </a:ext>
            </a:extLst>
          </p:cNvPr>
          <p:cNvSpPr txBox="1"/>
          <p:nvPr/>
        </p:nvSpPr>
        <p:spPr>
          <a:xfrm>
            <a:off x="196984" y="6204646"/>
            <a:ext cx="6094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https://www.nspcc.org.uk/keeping-children-safe/online-safety/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2654B4-E2D3-DA1B-9994-8E9DAD167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315" y="129143"/>
            <a:ext cx="3929973" cy="59020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CC7319-7A4F-12CF-0760-AC44BB52BF91}"/>
              </a:ext>
            </a:extLst>
          </p:cNvPr>
          <p:cNvSpPr txBox="1"/>
          <p:nvPr/>
        </p:nvSpPr>
        <p:spPr>
          <a:xfrm>
            <a:off x="70524" y="1885645"/>
            <a:ext cx="3133116" cy="3634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A0A0A"/>
                </a:solidFill>
                <a:effectLst/>
                <a:latin typeface="Google Sans"/>
              </a:rPr>
              <a:t>NHS: Advises that older children should have no more than two hours of recreational screen time daily. It encourages parents to prioritize sleep, physical activity (at least 60 minutes a day), and social interaction.</a:t>
            </a:r>
          </a:p>
          <a:p>
            <a:pPr algn="l">
              <a:lnSpc>
                <a:spcPts val="18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A0A0A"/>
                </a:solidFill>
                <a:effectLst/>
                <a:latin typeface="Google Sans"/>
              </a:rPr>
              <a:t>NICE (National Institute for Health and Care Excellence): Suggests that children should have screen-free days or observe a two-hour daily limit.</a:t>
            </a:r>
          </a:p>
        </p:txBody>
      </p:sp>
    </p:spTree>
    <p:extLst>
      <p:ext uri="{BB962C8B-B14F-4D97-AF65-F5344CB8AC3E}">
        <p14:creationId xmlns:p14="http://schemas.microsoft.com/office/powerpoint/2010/main" val="193097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218B6A-BD6C-0232-8FE4-F56567EDC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46" y="83959"/>
            <a:ext cx="11947808" cy="676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78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1F56CD-DFD5-32DD-8150-8A41F5E6C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70" y="124239"/>
            <a:ext cx="11883584" cy="653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96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2ABAC3-C551-C775-04C5-69A1CDE25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53" y="252628"/>
            <a:ext cx="11864151" cy="62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7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D4C591-C4DF-50B0-8015-B0B1E8D63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447"/>
            <a:ext cx="12191999" cy="68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30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1D6F8F-D17A-D679-E3C5-2336E9D31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57" y="109560"/>
            <a:ext cx="1308150" cy="16657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25B14E-2702-B1C8-6ADF-0626FC7D504E}"/>
              </a:ext>
            </a:extLst>
          </p:cNvPr>
          <p:cNvSpPr txBox="1"/>
          <p:nvPr/>
        </p:nvSpPr>
        <p:spPr>
          <a:xfrm>
            <a:off x="128081" y="1916348"/>
            <a:ext cx="11935838" cy="483209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Hello, I am Mrs Tong. I joined the SWOP team in 2025 as Deputy Head and know what a special community this is. I am blessed with two children, and I have been teaching for 20 years. I have a passion for reading, Parkrun (even if I am slow) and the arts.</a:t>
            </a:r>
          </a:p>
          <a:p>
            <a:endParaRPr lang="en-GB" sz="2800" dirty="0"/>
          </a:p>
          <a:p>
            <a:r>
              <a:rPr lang="en-GB" sz="2800" dirty="0"/>
              <a:t>This year in Year 3 we have Mrs Weaver, Mrs </a:t>
            </a:r>
            <a:r>
              <a:rPr lang="en-GB" sz="2800" dirty="0" err="1"/>
              <a:t>Crispe</a:t>
            </a:r>
            <a:r>
              <a:rPr lang="en-GB" sz="2800" dirty="0"/>
              <a:t> and Miss Lane. Our team work hard to make learning engaging, fun and progressive. We have planned for a range of topics to help create a broad curriculum and really aim to ignite a child’s passion for learning over the course of the year.  </a:t>
            </a:r>
          </a:p>
          <a:p>
            <a:endParaRPr lang="en-GB" sz="2800" dirty="0"/>
          </a:p>
          <a:p>
            <a:r>
              <a:rPr lang="en-GB" sz="2800" dirty="0"/>
              <a:t>Please see me if you have concerns. </a:t>
            </a:r>
          </a:p>
        </p:txBody>
      </p:sp>
    </p:spTree>
    <p:extLst>
      <p:ext uri="{BB962C8B-B14F-4D97-AF65-F5344CB8AC3E}">
        <p14:creationId xmlns:p14="http://schemas.microsoft.com/office/powerpoint/2010/main" val="272504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06AB-7E7C-225D-BDB6-DD6DA13AB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chemeClr val="accent1"/>
                </a:solidFill>
              </a:rPr>
              <a:t>Rewards and Restoration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8D4D7-9628-723C-FA2A-F72F6E348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800" dirty="0"/>
              <a:t>Star of the day.</a:t>
            </a:r>
          </a:p>
          <a:p>
            <a:r>
              <a:rPr lang="en-GB" sz="4800" dirty="0"/>
              <a:t>Marble jar.</a:t>
            </a:r>
          </a:p>
          <a:p>
            <a:r>
              <a:rPr lang="en-GB" sz="4800" dirty="0"/>
              <a:t>Peg system.</a:t>
            </a:r>
          </a:p>
          <a:p>
            <a:pPr marL="0" indent="0">
              <a:buNone/>
            </a:pPr>
            <a:endParaRPr lang="en-GB" sz="4800" dirty="0"/>
          </a:p>
          <a:p>
            <a:r>
              <a:rPr lang="en-GB" sz="4800" dirty="0"/>
              <a:t>Orange slips.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6350A0-E753-9FFC-42C1-5F08E4665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532" y="681037"/>
            <a:ext cx="3223539" cy="36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7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058972-A077-9864-DF77-5F84980BC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17" y="143827"/>
            <a:ext cx="12013976" cy="649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27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F1371C-E671-1E85-7AEE-D77839828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2" y="0"/>
            <a:ext cx="12047838" cy="682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59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632434-6EC9-1FF7-C575-2186F7580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4267" cy="67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62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53394C-0BCE-B371-455F-D62462609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720" y="584885"/>
            <a:ext cx="5723147" cy="60727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3497C7-C900-B69E-5340-EECE48CBE42E}"/>
              </a:ext>
            </a:extLst>
          </p:cNvPr>
          <p:cNvSpPr txBox="1"/>
          <p:nvPr/>
        </p:nvSpPr>
        <p:spPr>
          <a:xfrm>
            <a:off x="6883400" y="694267"/>
            <a:ext cx="4647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Please read daily.</a:t>
            </a:r>
          </a:p>
          <a:p>
            <a:r>
              <a:rPr lang="en-GB" sz="3600" b="1" dirty="0"/>
              <a:t>Please sign the Reading Contact book. </a:t>
            </a:r>
          </a:p>
          <a:p>
            <a:endParaRPr lang="en-GB" sz="3600" b="1" dirty="0"/>
          </a:p>
          <a:p>
            <a:r>
              <a:rPr lang="en-GB" sz="3600" b="1" dirty="0"/>
              <a:t>Library book day is a Monday. </a:t>
            </a:r>
          </a:p>
        </p:txBody>
      </p:sp>
    </p:spTree>
    <p:extLst>
      <p:ext uri="{BB962C8B-B14F-4D97-AF65-F5344CB8AC3E}">
        <p14:creationId xmlns:p14="http://schemas.microsoft.com/office/powerpoint/2010/main" val="732489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572A02-4315-CB54-A697-87128659B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840" y="4169954"/>
            <a:ext cx="8759895" cy="2571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832464-6D40-AEEA-A074-FE3D66D68A88}"/>
              </a:ext>
            </a:extLst>
          </p:cNvPr>
          <p:cNvSpPr txBox="1"/>
          <p:nvPr/>
        </p:nvSpPr>
        <p:spPr>
          <a:xfrm>
            <a:off x="1024467" y="558800"/>
            <a:ext cx="7264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u="sng" dirty="0"/>
              <a:t>PE</a:t>
            </a:r>
          </a:p>
          <a:p>
            <a:r>
              <a:rPr lang="en-GB" sz="2000" dirty="0"/>
              <a:t>This is a valuable part of  the National Curriculum. </a:t>
            </a:r>
          </a:p>
          <a:p>
            <a:endParaRPr lang="en-GB" sz="2000" dirty="0"/>
          </a:p>
          <a:p>
            <a:r>
              <a:rPr lang="en-GB" sz="2000" dirty="0"/>
              <a:t>Monday- Inside (E.g. Yoga, dance, gymnastics)</a:t>
            </a:r>
          </a:p>
          <a:p>
            <a:r>
              <a:rPr lang="en-GB" sz="2000" dirty="0"/>
              <a:t>Wednesday- Outside games (netball, athletics, ball skills) </a:t>
            </a:r>
          </a:p>
          <a:p>
            <a:endParaRPr lang="en-GB" sz="2000" dirty="0"/>
          </a:p>
          <a:p>
            <a:r>
              <a:rPr lang="en-GB" sz="2000" dirty="0"/>
              <a:t>Tuesday- Swimming (normally Summer term) </a:t>
            </a:r>
          </a:p>
          <a:p>
            <a:r>
              <a:rPr lang="en-GB" sz="2000" dirty="0"/>
              <a:t>Details will be given out nearer the time. </a:t>
            </a:r>
          </a:p>
        </p:txBody>
      </p:sp>
    </p:spTree>
    <p:extLst>
      <p:ext uri="{BB962C8B-B14F-4D97-AF65-F5344CB8AC3E}">
        <p14:creationId xmlns:p14="http://schemas.microsoft.com/office/powerpoint/2010/main" val="467243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C4E4B31907BA4D98048A486B95C903" ma:contentTypeVersion="13" ma:contentTypeDescription="Create a new document." ma:contentTypeScope="" ma:versionID="8ce06d351db301a9ea2c46cc89358f65">
  <xsd:schema xmlns:xsd="http://www.w3.org/2001/XMLSchema" xmlns:xs="http://www.w3.org/2001/XMLSchema" xmlns:p="http://schemas.microsoft.com/office/2006/metadata/properties" xmlns:ns2="e8840b68-a12b-4946-9df3-24c1b586348f" xmlns:ns3="1ff983db-d8bb-4d69-9c3f-95bc51fbc773" targetNamespace="http://schemas.microsoft.com/office/2006/metadata/properties" ma:root="true" ma:fieldsID="cb2d571b63cb75f84588f01531a70f43" ns2:_="" ns3:_="">
    <xsd:import namespace="e8840b68-a12b-4946-9df3-24c1b586348f"/>
    <xsd:import namespace="1ff983db-d8bb-4d69-9c3f-95bc51fbc7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840b68-a12b-4946-9df3-24c1b58634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795b073-3873-48ff-8568-821172624c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f983db-d8bb-4d69-9c3f-95bc51fbc77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0738e79-4c54-4d59-9407-e7129b0f307b}" ma:internalName="TaxCatchAll" ma:showField="CatchAllData" ma:web="1ff983db-d8bb-4d69-9c3f-95bc51fbc7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f983db-d8bb-4d69-9c3f-95bc51fbc773" xsi:nil="true"/>
    <lcf76f155ced4ddcb4097134ff3c332f xmlns="e8840b68-a12b-4946-9df3-24c1b586348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72E6CBD-65CA-476C-8992-9C04F548497E}"/>
</file>

<file path=customXml/itemProps2.xml><?xml version="1.0" encoding="utf-8"?>
<ds:datastoreItem xmlns:ds="http://schemas.openxmlformats.org/officeDocument/2006/customXml" ds:itemID="{33E3F59B-2EE3-40FD-986C-47C5DA2F92CA}"/>
</file>

<file path=customXml/itemProps3.xml><?xml version="1.0" encoding="utf-8"?>
<ds:datastoreItem xmlns:ds="http://schemas.openxmlformats.org/officeDocument/2006/customXml" ds:itemID="{B7C0E360-8527-445B-8F9C-358764699064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295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Google Sans</vt:lpstr>
      <vt:lpstr>Office Theme</vt:lpstr>
      <vt:lpstr>PowerPoint Presentation</vt:lpstr>
      <vt:lpstr>PowerPoint Presentation</vt:lpstr>
      <vt:lpstr>PowerPoint Presentation</vt:lpstr>
      <vt:lpstr>Rewards and Restoration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Online Safety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Karen Tong</dc:creator>
  <cp:lastModifiedBy>Karen Tong</cp:lastModifiedBy>
  <cp:revision>1</cp:revision>
  <dcterms:created xsi:type="dcterms:W3CDTF">2025-09-04T17:14:09Z</dcterms:created>
  <dcterms:modified xsi:type="dcterms:W3CDTF">2025-09-04T17:48:30Z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0x01010066C4E4B31907BA4D98048A486B95C903</vt:lpwstr>
  </property>
</Properties>
</file>